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8AE738-874A-4AE0-97AA-2960C6B4E1E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50AB88-07CA-43A8-AE65-B19BF8238D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i="0" u="none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2" Type="http://schemas.openxmlformats.org/officeDocument/2006/relationships/hyperlink" Target="http://audio1.spanishdict.com/audio?lang=es&amp;text=la-artesan%C3%AD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1.spanishdict.com/audio?lang=es&amp;text=alemania" TargetMode="External"/><Relationship Id="rId2" Type="http://schemas.openxmlformats.org/officeDocument/2006/relationships/hyperlink" Target="http://audio1.spanishdict.com/audio?lang=es&amp;text=el-profesor,-el-maestr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 llamo Maya McLellan.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4419600" cy="1066800"/>
          </a:xfrm>
        </p:spPr>
        <p:txBody>
          <a:bodyPr/>
          <a:lstStyle/>
          <a:p>
            <a:r>
              <a:rPr lang="en-US" dirty="0" smtClean="0"/>
              <a:t>Tengo 9 años. Mi cumpleaños es el 14 de abril. Soy de américa.  </a:t>
            </a:r>
            <a:endParaRPr lang="en-US" dirty="0"/>
          </a:p>
        </p:txBody>
      </p:sp>
      <p:pic>
        <p:nvPicPr>
          <p:cNvPr id="1027" name="Picture 3" descr="C:\Users\co4\AppData\Local\Microsoft\Windows\Temporary Internet Files\Content.IE5\D33W7G3R\MC9001164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36" y="-13855"/>
            <a:ext cx="1981200" cy="25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9X7J9KJR\MC9004346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29200"/>
            <a:ext cx="1866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RV3UBIQ5\MC9004446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5300"/>
            <a:ext cx="31576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Tengo  la clase de música y gimnasia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lunes </a:t>
            </a:r>
            <a:endParaRPr lang="en-US" dirty="0"/>
          </a:p>
        </p:txBody>
      </p:sp>
      <p:pic>
        <p:nvPicPr>
          <p:cNvPr id="1026" name="Picture 2" descr="C:\Users\co4\AppData\Local\Microsoft\Windows\Temporary Internet Files\Content.IE5\RK0TS1P4\MC9004417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228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D3XDF5S7\MC900310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399"/>
            <a:ext cx="1828800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4\AppData\Local\Microsoft\Windows\Temporary Internet Files\Content.IE5\RK0TS1P4\MC9002501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2713"/>
            <a:ext cx="1676400" cy="18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55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martes tengo la clase de arte y orquesta</a:t>
            </a:r>
            <a:endParaRPr lang="en-US" dirty="0"/>
          </a:p>
        </p:txBody>
      </p:sp>
      <p:pic>
        <p:nvPicPr>
          <p:cNvPr id="1027" name="Picture 3" descr="C:\Users\co4\AppData\Local\Microsoft\Windows\Temporary Internet Files\Content.IE5\ZHS2ZBRN\MC9003053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28" y="4114800"/>
            <a:ext cx="1694383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4\AppData\Local\Microsoft\Windows\Temporary Internet Files\Content.IE5\7UDOTXJ5\MP9003415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657600" cy="21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4\AppData\Local\Microsoft\Windows\Temporary Internet Files\Content.IE5\RV3UBIQ5\MP90034152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Tengo la clase de Español y gimnasia.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miércoles  </a:t>
            </a:r>
            <a:endParaRPr lang="en-US" dirty="0"/>
          </a:p>
        </p:txBody>
      </p:sp>
      <p:pic>
        <p:nvPicPr>
          <p:cNvPr id="1026" name="Picture 2" descr="C:\Users\co4\AppData\Local\Microsoft\Windows\Temporary Internet Files\Content.IE5\RK0TS1P4\MC9001048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17" y="381000"/>
            <a:ext cx="1821485" cy="11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5U5STRFR\MC900104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58828"/>
            <a:ext cx="1905113" cy="5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4\AppData\Local\Microsoft\Windows\Temporary Internet Files\Content.IE5\D3XDF5S7\MC9003198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68" y="2614727"/>
            <a:ext cx="1820570" cy="16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91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jueves tengo la clase de orquesta y ciencia</a:t>
            </a:r>
            <a:r>
              <a:rPr lang="en-US" dirty="0"/>
              <a:t>.</a:t>
            </a:r>
          </a:p>
        </p:txBody>
      </p:sp>
      <p:pic>
        <p:nvPicPr>
          <p:cNvPr id="2051" name="Picture 3" descr="C:\Users\co4\AppData\Local\Microsoft\Windows\Temporary Internet Files\Content.IE5\D3XDF5S7\MC9003642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31" y="1645328"/>
            <a:ext cx="1780337" cy="17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RK0TS1P4\MP9003856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2353"/>
            <a:ext cx="1981200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4\AppData\Local\Microsoft\Windows\Temporary Internet Files\Content.IE5\5JZ12S0B\MP9003211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4" y="1398823"/>
            <a:ext cx="1447800" cy="20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Tengo  la clase de música y </a:t>
            </a:r>
            <a:r>
              <a:rPr lang="en-US" dirty="0" err="1" smtClean="0"/>
              <a:t>Español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viernes</a:t>
            </a:r>
            <a:endParaRPr lang="en-US" dirty="0"/>
          </a:p>
        </p:txBody>
      </p:sp>
      <p:pic>
        <p:nvPicPr>
          <p:cNvPr id="1026" name="Picture 2" descr="C:\Users\co4\AppData\Local\Microsoft\Windows\Temporary Internet Files\Content.IE5\D3XDF5S7\MC9001048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82">
            <a:off x="6957390" y="2696416"/>
            <a:ext cx="1817827" cy="10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5U5STRFR\MC9004460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46353"/>
            <a:ext cx="1207008" cy="17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4\AppData\Local\Microsoft\Windows\Temporary Internet Files\Content.IE5\5U5STRFR\MP9004423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443"/>
            <a:ext cx="1243647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Me gusta el fútbol, el chocolate, la artesania, y la playa. 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icture 2" descr="C:\Users\co4\AppData\Local\Microsoft\Windows\Temporary Internet Files\Content.IE5\IEL6RVAW\MP9001778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3A6CAFMA\MP90043065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00" y="3726873"/>
            <a:ext cx="27135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4\AppData\Local\Microsoft\Windows\Temporary Internet Files\Content.IE5\19ADGTOH\MC9001126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209801" cy="14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82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306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33448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co4\AppData\Local\Microsoft\Windows\Temporary Internet Files\Content.IE5\DQ48IS0Y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co4\AppData\Local\Microsoft\Windows\Temporary Internet Files\Content.IE5\DQ48IS0Y\bi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Es de Alemania. Ella es </a:t>
            </a:r>
            <a:r>
              <a:rPr lang="en-US" sz="1800" dirty="0"/>
              <a:t>cabello castaño </a:t>
            </a:r>
            <a:r>
              <a:rPr lang="en-US" sz="1800" dirty="0" smtClean="0"/>
              <a:t>oscuro. Ella es el maestra. Tiene 38 años. </a:t>
            </a:r>
            <a:r>
              <a:rPr lang="en-US" sz="1800" b="1" dirty="0"/>
              <a:t> </a:t>
            </a:r>
            <a:r>
              <a:rPr lang="en-US" sz="1800" b="1" dirty="0">
                <a:hlinkClick r:id="rId2"/>
              </a:rPr>
              <a:t/>
            </a:r>
            <a:br>
              <a:rPr lang="en-US" sz="1800" b="1" dirty="0">
                <a:hlinkClick r:id="rId2"/>
              </a:rPr>
            </a:br>
            <a:r>
              <a:rPr lang="en-US" sz="1800" dirty="0" smtClean="0"/>
              <a:t> </a:t>
            </a:r>
            <a:r>
              <a:rPr lang="en-US" sz="1800" b="1" dirty="0">
                <a:hlinkClick r:id="rId3"/>
              </a:rPr>
              <a:t/>
            </a:r>
            <a:br>
              <a:rPr lang="en-US" sz="1800" b="1" dirty="0">
                <a:hlinkClick r:id="rId3"/>
              </a:rPr>
            </a:b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mamá </a:t>
            </a:r>
            <a:endParaRPr lang="en-US" dirty="0"/>
          </a:p>
        </p:txBody>
      </p:sp>
      <p:pic>
        <p:nvPicPr>
          <p:cNvPr id="1037" name="Picture 13" descr="C:\Users\co4\AppData\Local\Microsoft\Windows\Temporary Internet Files\Content.IE5\5U5STRFR\real-beauty-mom-and-daughte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3" y="152400"/>
            <a:ext cx="25656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o4\AppData\Local\Microsoft\Windows\Temporary Internet Files\Content.IE5\D3XDF5S7\b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o4\AppData\Local\Microsoft\Windows\Temporary Internet Files\Content.IE5\D3XDF5S7\b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o4\AppData\Local\Microsoft\Windows\Temporary Internet Files\Content.IE5\D3XDF5S7\b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el futuro, me gustaria ser maestra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799" y="1371600"/>
            <a:ext cx="54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 want to be teacher because I like to work with little kids.</a:t>
            </a:r>
            <a:endParaRPr lang="en-US" dirty="0"/>
          </a:p>
        </p:txBody>
      </p:sp>
      <p:pic>
        <p:nvPicPr>
          <p:cNvPr id="1027" name="Picture 3" descr="C:\Users\co4\AppData\Local\Microsoft\Windows\Temporary Internet Files\Content.IE5\5JZ12S0B\teacher-car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43" y="1401932"/>
            <a:ext cx="17284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4\AppData\Local\Microsoft\Windows\Temporary Internet Files\Content.IE5\RK0TS1P4\6284181389_36af02b058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463800" cy="21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62e528761d0685343e1c-f3d1b99a743ffa4142d9d7f1978d9686.ssl.cf2.rackcdn.com/files/14720/article/width668/hjxxhd92-1346203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00" y="5163443"/>
            <a:ext cx="24384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 llamo Maya McLellan.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l lunes 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El martes tengo la clase de arte y orquesta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El miércoles 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El jueves tengo la clase de orquesta y ciencia.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El viernes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Me gusta el fútbol, el chocolate, la artesania, y la playa.  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Mi mamá &amp;quot;&quot;/&gt;&lt;property id=&quot;20307&quot; value=&quot;263&quot;/&gt;&lt;/object&gt;&lt;object type=&quot;3&quot; unique_id=&quot;10021&quot;&gt;&lt;property id=&quot;20148&quot; value=&quot;5&quot;/&gt;&lt;property id=&quot;20300&quot; value=&quot;Slide 9 - &amp;quot;En el futuro, me gustaria ser maestra &amp;quot;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atch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206</TotalTime>
  <Words>126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Me llamo Maya McLellan.</vt:lpstr>
      <vt:lpstr>El lunes </vt:lpstr>
      <vt:lpstr>El martes tengo la clase de arte y orquesta</vt:lpstr>
      <vt:lpstr>El miércoles  </vt:lpstr>
      <vt:lpstr>El jueves tengo la clase de orquesta y ciencia.</vt:lpstr>
      <vt:lpstr>El viernes</vt:lpstr>
      <vt:lpstr>Me gusta el fútbol, el chocolate, la artesania, y la playa.  </vt:lpstr>
      <vt:lpstr>Mi mamá </vt:lpstr>
      <vt:lpstr>En el futuro, me gustaria ser maestra </vt:lpstr>
    </vt:vector>
  </TitlesOfParts>
  <Company>Bloomfield Hills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Co4</dc:creator>
  <cp:lastModifiedBy>Mondragon, Donna</cp:lastModifiedBy>
  <cp:revision>38</cp:revision>
  <dcterms:created xsi:type="dcterms:W3CDTF">2014-10-22T17:23:09Z</dcterms:created>
  <dcterms:modified xsi:type="dcterms:W3CDTF">2015-02-25T16:27:51Z</dcterms:modified>
</cp:coreProperties>
</file>