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136E41F-A001-486F-B4A3-DF50D7C9938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AAE53E3-D49D-4A79-8381-A65AE9AF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0" i="0" u="none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Me </a:t>
            </a:r>
            <a:r>
              <a:rPr lang="en-US" sz="6000" dirty="0" err="1" smtClean="0"/>
              <a:t>llamo</a:t>
            </a:r>
            <a:r>
              <a:rPr lang="en-US" sz="6000" dirty="0"/>
              <a:t> </a:t>
            </a:r>
            <a:r>
              <a:rPr lang="en-US" sz="6000" dirty="0" smtClean="0"/>
              <a:t>Jackson. </a:t>
            </a:r>
            <a:r>
              <a:rPr lang="en-US" sz="6000" dirty="0" err="1" smtClean="0"/>
              <a:t>Tengo</a:t>
            </a:r>
            <a:r>
              <a:rPr lang="en-US" sz="6000" dirty="0" smtClean="0"/>
              <a:t> 9 </a:t>
            </a:r>
            <a:r>
              <a:rPr lang="en-US" sz="6000" dirty="0" err="1" smtClean="0"/>
              <a:t>años</a:t>
            </a:r>
            <a:r>
              <a:rPr lang="en-US" sz="6000" dirty="0" smtClean="0"/>
              <a:t>. </a:t>
            </a:r>
            <a:r>
              <a:rPr lang="en-US" sz="6000" dirty="0" err="1" smtClean="0"/>
              <a:t>Mi</a:t>
            </a:r>
            <a:r>
              <a:rPr lang="en-US" sz="6000" dirty="0" smtClean="0"/>
              <a:t> </a:t>
            </a:r>
            <a:r>
              <a:rPr lang="en-US" sz="6000" dirty="0" err="1" smtClean="0"/>
              <a:t>cumpleamños</a:t>
            </a:r>
            <a:r>
              <a:rPr lang="en-US" sz="6000" dirty="0" smtClean="0"/>
              <a:t> </a:t>
            </a:r>
            <a:r>
              <a:rPr lang="en-US" sz="6000" dirty="0" err="1" smtClean="0"/>
              <a:t>es</a:t>
            </a:r>
            <a:r>
              <a:rPr lang="en-US" sz="6000" dirty="0" smtClean="0"/>
              <a:t> el 10 de </a:t>
            </a:r>
            <a:r>
              <a:rPr lang="en-US" sz="6000" dirty="0" err="1" smtClean="0"/>
              <a:t>enero</a:t>
            </a:r>
            <a:r>
              <a:rPr lang="en-US" sz="6000" dirty="0" smtClean="0"/>
              <a:t>. Soy de America.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o4\AppData\Local\Microsoft\Windows\Temporary Internet Files\Content.IE5\TY0MITZF\MC900104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86" y="0"/>
            <a:ext cx="1817827" cy="10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4\AppData\Local\Microsoft\Windows\Temporary Internet Files\Content.IE5\S36Q2Y66\MC9004418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71" y="3677971"/>
            <a:ext cx="3180029" cy="31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o4\AppData\Local\Microsoft\Windows\Temporary Internet Files\Content.IE5\9CK96R1M\MC90044126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06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4\AppData\Local\Microsoft\Windows\Temporary Internet Files\Content.IE5\4SBQ9147\MC90035162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74" y="4744179"/>
            <a:ext cx="1685498" cy="18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co4\AppData\Local\Microsoft\Windows\Temporary Internet Files\Content.IE5\UR12GGCO\MC90033282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799"/>
            <a:ext cx="1981200" cy="22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7600"/>
            <a:ext cx="6781800" cy="25146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lunes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matemátiticas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co4\AppData\Local\Microsoft\Windows\Temporary Internet Files\Content.IE5\WLLC7S3L\MC9004361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188277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4\AppData\Local\Microsoft\Windows\Temporary Internet Files\Content.IE5\4SBQ9147\MC90043388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462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4\AppData\Local\Microsoft\Windows\Temporary Internet Files\Content.IE5\9CK96R1M\MC9000947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4671588" cy="30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4\AppData\Local\Microsoft\Windows\Temporary Internet Files\Content.IE5\PVSN9HEW\MC9003892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1620317" cy="12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martes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la m</a:t>
            </a:r>
            <a:r>
              <a:rPr lang="hu-HU" dirty="0" smtClean="0"/>
              <a:t>ű</a:t>
            </a:r>
            <a:r>
              <a:rPr lang="en-US" dirty="0" err="1" smtClean="0"/>
              <a:t>sica</a:t>
            </a:r>
            <a:endParaRPr lang="en-US" dirty="0"/>
          </a:p>
        </p:txBody>
      </p:sp>
      <p:sp>
        <p:nvSpPr>
          <p:cNvPr id="4" name="Music"/>
          <p:cNvSpPr>
            <a:spLocks noEditPoints="1" noChangeArrowheads="1"/>
          </p:cNvSpPr>
          <p:nvPr/>
        </p:nvSpPr>
        <p:spPr bwMode="auto">
          <a:xfrm>
            <a:off x="6553200" y="679739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co4\AppData\Local\Microsoft\Windows\Temporary Internet Files\Content.IE5\PK6MA9ZG\MM90028363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8364"/>
            <a:ext cx="1495425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4\AppData\Local\Microsoft\Windows\Temporary Internet Files\Content.IE5\OQNNK0AO\MP9003853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98889"/>
            <a:ext cx="277368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4\AppData\Local\Microsoft\Windows\Temporary Internet Files\Content.IE5\UR12GGCO\MC9003516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39" y="152400"/>
            <a:ext cx="1603972" cy="17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4\AppData\Local\Microsoft\Windows\Temporary Internet Files\Content.IE5\P2392LQI\MP90043878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89532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4\AppData\Local\Microsoft\Windows\Temporary Internet Files\Content.IE5\335NULBX\MP90038539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83788"/>
            <a:ext cx="3262361" cy="1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0"/>
            <a:ext cx="6096000" cy="1600200"/>
          </a:xfrm>
        </p:spPr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202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Squash</a:t>
            </a:r>
            <a:endParaRPr lang="en-US" dirty="0"/>
          </a:p>
        </p:txBody>
      </p:sp>
      <p:pic>
        <p:nvPicPr>
          <p:cNvPr id="2050" name="Picture 2" descr="C:\Users\co4\AppData\Local\Microsoft\Windows\Temporary Internet Files\Content.IE5\UR12GGCO\hqdefaul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" y="609600"/>
            <a:ext cx="4484669" cy="38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4\AppData\Local\Microsoft\Windows\Temporary Internet Files\Content.IE5\IVOSRKHP\220px-Miguel_Ángel_Rodríguez_(squash_player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74" y="3480316"/>
            <a:ext cx="3048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o4\AppData\Local\Microsoft\Windows\Temporary Internet Files\Content.IE5\IVOSRKHP\12138698606_fc3849f0dd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18566"/>
            <a:ext cx="2368136" cy="20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o4\AppData\Local\Microsoft\Windows\Temporary Internet Files\Content.IE5\P2392LQI\squash_ATCO_885788c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759200" cy="23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mamá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Canada </a:t>
            </a:r>
          </a:p>
          <a:p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morena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artista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43 </a:t>
            </a:r>
            <a:r>
              <a:rPr lang="en-US" smtClean="0"/>
              <a:t>años</a:t>
            </a:r>
            <a:endParaRPr lang="en-US" dirty="0"/>
          </a:p>
        </p:txBody>
      </p:sp>
      <p:pic>
        <p:nvPicPr>
          <p:cNvPr id="2050" name="Picture 2" descr="C:\Users\co4\AppData\Local\Microsoft\Windows\Temporary Internet Files\Content.IE5\59TVWBY3\mom-heart-text-clip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800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9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6589927" cy="1219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Baloncesto</a:t>
            </a:r>
            <a:r>
              <a:rPr lang="en-US" dirty="0" smtClean="0"/>
              <a:t> </a:t>
            </a:r>
            <a:r>
              <a:rPr lang="en-US" dirty="0" err="1" smtClean="0"/>
              <a:t>entrenador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3962400" cy="2436150"/>
          </a:xfrm>
        </p:spPr>
        <p:txBody>
          <a:bodyPr/>
          <a:lstStyle/>
          <a:p>
            <a:r>
              <a:rPr lang="en-US" dirty="0" smtClean="0"/>
              <a:t>En el </a:t>
            </a:r>
            <a:r>
              <a:rPr lang="en-US" dirty="0" err="1" smtClean="0"/>
              <a:t>futuro</a:t>
            </a:r>
            <a:r>
              <a:rPr lang="en-US" dirty="0" smtClean="0"/>
              <a:t>, me </a:t>
            </a:r>
            <a:r>
              <a:rPr lang="en-US" dirty="0" err="1" smtClean="0"/>
              <a:t>gustaria</a:t>
            </a:r>
            <a:r>
              <a:rPr lang="en-US" dirty="0" smtClean="0"/>
              <a:t> </a:t>
            </a:r>
            <a:r>
              <a:rPr lang="en-US" dirty="0" err="1" smtClean="0"/>
              <a:t>baloncesto</a:t>
            </a:r>
            <a:r>
              <a:rPr lang="en-US" dirty="0" smtClean="0"/>
              <a:t> </a:t>
            </a:r>
            <a:r>
              <a:rPr lang="en-US" dirty="0" err="1" smtClean="0"/>
              <a:t>entrenador</a:t>
            </a:r>
            <a:endParaRPr lang="en-US" dirty="0"/>
          </a:p>
        </p:txBody>
      </p:sp>
      <p:pic>
        <p:nvPicPr>
          <p:cNvPr id="3075" name="Picture 3" descr="C:\Users\co4\AppData\Local\Microsoft\Windows\Temporary Internet Files\Content.IE5\WWE4G6LB\stevenspoi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4343400" cy="24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o4\AppData\Local\Microsoft\Windows\Temporary Internet Files\Content.IE5\WWE4G6LB\220px-Mike_Brown_NBA_croppe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9860"/>
            <a:ext cx="2514600" cy="29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o4\AppData\Local\Microsoft\Windows\Temporary Internet Files\Content.IE5\SK0269U8\fired_nba_coach_christianit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88" y="3124200"/>
            <a:ext cx="47243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15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e llamo Jackson. Tengo 9 años. Mi cumpleamños es el 10 de enero. Soy de America.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El lunes tengo las matemátiticas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El martes tengo la műsica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Me gusta&amp;quot;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aloncesto entrenador&amp;quot;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181</TotalTime>
  <Words>60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NewsPrint</vt:lpstr>
      <vt:lpstr>Me llamo Jackson. Tengo 9 años. Mi cumpleamños es el 10 de enero. Soy de America.</vt:lpstr>
      <vt:lpstr>El lunes tengo las matemátiticas</vt:lpstr>
      <vt:lpstr>El martes tengo la műsica</vt:lpstr>
      <vt:lpstr>Me gusta</vt:lpstr>
      <vt:lpstr>PowerPoint Presentation</vt:lpstr>
      <vt:lpstr>Baloncesto entrenador</vt:lpstr>
    </vt:vector>
  </TitlesOfParts>
  <Company>Bloomfield Hills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Co4</dc:creator>
  <cp:lastModifiedBy>Mondragon, Donna</cp:lastModifiedBy>
  <cp:revision>27</cp:revision>
  <dcterms:created xsi:type="dcterms:W3CDTF">2014-10-22T17:21:59Z</dcterms:created>
  <dcterms:modified xsi:type="dcterms:W3CDTF">2015-02-25T16:31:14Z</dcterms:modified>
</cp:coreProperties>
</file>