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FF"/>
    <a:srgbClr val="FF33CC"/>
    <a:srgbClr val="00CCFF"/>
    <a:srgbClr val="66FFFF"/>
    <a:srgbClr val="EAFEED"/>
    <a:srgbClr val="EDFBFB"/>
    <a:srgbClr val="33CC33"/>
    <a:srgbClr val="0033CC"/>
    <a:srgbClr val="0099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2B59A4-5587-4A2B-842C-AEBB50DDF667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2CC676-973C-4187-B78C-322B841019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66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9B68027-7D3D-4DAA-A090-8E6E103A62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E51D-39B9-4EF2-A24A-CCB970905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8027-7D3D-4DAA-A090-8E6E103A62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E51D-39B9-4EF2-A24A-CCB970905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8027-7D3D-4DAA-A090-8E6E103A62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E51D-39B9-4EF2-A24A-CCB970905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8027-7D3D-4DAA-A090-8E6E103A62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E51D-39B9-4EF2-A24A-CCB97090504D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8027-7D3D-4DAA-A090-8E6E103A62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E51D-39B9-4EF2-A24A-CCB9709050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8027-7D3D-4DAA-A090-8E6E103A62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E51D-39B9-4EF2-A24A-CCB97090504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8027-7D3D-4DAA-A090-8E6E103A62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E51D-39B9-4EF2-A24A-CCB970905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8027-7D3D-4DAA-A090-8E6E103A62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E51D-39B9-4EF2-A24A-CCB97090504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8027-7D3D-4DAA-A090-8E6E103A62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E51D-39B9-4EF2-A24A-CCB970905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8027-7D3D-4DAA-A090-8E6E103A62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E51D-39B9-4EF2-A24A-CCB97090504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68027-7D3D-4DAA-A090-8E6E103A62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BE51D-39B9-4EF2-A24A-CCB9709050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9B68027-7D3D-4DAA-A090-8E6E103A62BD}" type="datetimeFigureOut">
              <a:rPr lang="en-US" smtClean="0"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23BE51D-39B9-4EF2-A24A-CCB9709050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0" i="0" u="none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1981200"/>
            <a:ext cx="6400800" cy="239268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latin typeface="Arial"/>
                <a:cs typeface="Arial"/>
              </a:rPr>
              <a:t/>
            </a:r>
            <a:br>
              <a:rPr lang="en-US" sz="4000" dirty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err="1" smtClean="0">
                <a:latin typeface="Arial"/>
                <a:cs typeface="Arial"/>
              </a:rPr>
              <a:t>hola</a:t>
            </a:r>
            <a:r>
              <a:rPr lang="en-US" sz="4000" dirty="0" smtClean="0">
                <a:latin typeface="Arial"/>
                <a:cs typeface="Arial"/>
              </a:rPr>
              <a:t>!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Me </a:t>
            </a:r>
            <a:r>
              <a:rPr lang="en-US" sz="4000" dirty="0" err="1" smtClean="0">
                <a:latin typeface="Arial"/>
                <a:cs typeface="Arial"/>
              </a:rPr>
              <a:t>llamo</a:t>
            </a:r>
            <a:r>
              <a:rPr lang="en-US" sz="4000" dirty="0" smtClean="0">
                <a:latin typeface="Arial"/>
                <a:cs typeface="Arial"/>
              </a:rPr>
              <a:t> Grace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err="1" smtClean="0">
                <a:latin typeface="Arial"/>
                <a:cs typeface="Arial"/>
              </a:rPr>
              <a:t>tengo</a:t>
            </a:r>
            <a:r>
              <a:rPr lang="en-US" sz="4000" dirty="0" smtClean="0">
                <a:latin typeface="Arial"/>
                <a:cs typeface="Arial"/>
              </a:rPr>
              <a:t> 9 </a:t>
            </a:r>
            <a:r>
              <a:rPr lang="en-US" sz="4000" dirty="0" err="1" smtClean="0">
                <a:latin typeface="Arial"/>
                <a:cs typeface="Arial"/>
              </a:rPr>
              <a:t>a</a:t>
            </a:r>
            <a:r>
              <a:rPr lang="en-US" sz="4000" dirty="0" err="1" smtClean="0">
                <a:latin typeface="Stencil"/>
                <a:cs typeface="Arial"/>
              </a:rPr>
              <a:t>Ñ</a:t>
            </a:r>
            <a:r>
              <a:rPr lang="en-US" sz="4000" dirty="0" err="1" smtClean="0">
                <a:latin typeface="Arial"/>
                <a:cs typeface="Arial"/>
              </a:rPr>
              <a:t>os</a:t>
            </a:r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mi </a:t>
            </a:r>
            <a:r>
              <a:rPr lang="en-US" sz="4000" dirty="0" err="1" smtClean="0">
                <a:latin typeface="Arial"/>
                <a:cs typeface="Arial"/>
              </a:rPr>
              <a:t>cuMpleAñOS</a:t>
            </a:r>
            <a:r>
              <a:rPr lang="en-US" sz="4000" dirty="0" smtClean="0">
                <a:latin typeface="Arial"/>
                <a:cs typeface="Arial"/>
              </a:rPr>
              <a:t/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ES EL 14 DE ENERO</a:t>
            </a:r>
            <a:br>
              <a:rPr lang="en-US" sz="4000" dirty="0" smtClean="0">
                <a:latin typeface="Arial"/>
                <a:cs typeface="Arial"/>
              </a:rPr>
            </a:br>
            <a:r>
              <a:rPr lang="en-US" sz="4000" dirty="0" smtClean="0">
                <a:latin typeface="Arial"/>
                <a:cs typeface="Arial"/>
              </a:rPr>
              <a:t>SOY DE </a:t>
            </a:r>
            <a:r>
              <a:rPr lang="en-US" sz="4000" dirty="0" err="1" smtClean="0">
                <a:latin typeface="Arial"/>
                <a:cs typeface="Arial"/>
              </a:rPr>
              <a:t>AMéRICA</a:t>
            </a:r>
            <a:endParaRPr lang="en-US" dirty="0"/>
          </a:p>
        </p:txBody>
      </p:sp>
      <p:pic>
        <p:nvPicPr>
          <p:cNvPr id="1026" name="Picture 2" descr="C:\Users\co4\AppData\Local\Microsoft\Windows\Temporary Internet Files\Content.IE5\7Y5XJLUX\MM900354716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2286000" cy="218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4\AppData\Local\Microsoft\Windows\Temporary Internet Files\Content.IE5\2R2O22VV\MC9003685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38600"/>
            <a:ext cx="1799539" cy="179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co4\AppData\Local\Microsoft\Windows\Temporary Internet Files\Content.IE5\T1UEBM5K\MM900283899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4394112"/>
            <a:ext cx="1257300" cy="144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2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co4\AppData\Local\Microsoft\Windows\Temporary Internet Files\Content.IE5\ZH02S5NQ\olympics-day-6-gymnastics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5715000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9900FF"/>
                </a:solidFill>
              </a:rPr>
              <a:t>En el </a:t>
            </a:r>
            <a:r>
              <a:rPr lang="en-US" sz="2800" dirty="0" err="1" smtClean="0">
                <a:solidFill>
                  <a:srgbClr val="9900FF"/>
                </a:solidFill>
              </a:rPr>
              <a:t>futuro</a:t>
            </a:r>
            <a:r>
              <a:rPr lang="en-US" sz="2800" dirty="0" smtClean="0">
                <a:solidFill>
                  <a:srgbClr val="9900FF"/>
                </a:solidFill>
              </a:rPr>
              <a:t>, me </a:t>
            </a:r>
            <a:r>
              <a:rPr lang="en-US" sz="2800" dirty="0" err="1" smtClean="0">
                <a:solidFill>
                  <a:srgbClr val="9900FF"/>
                </a:solidFill>
              </a:rPr>
              <a:t>gustaria</a:t>
            </a:r>
            <a:r>
              <a:rPr lang="en-US" sz="2800" dirty="0" smtClean="0">
                <a:solidFill>
                  <a:srgbClr val="9900FF"/>
                </a:solidFill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</a:rPr>
              <a:t>ser</a:t>
            </a:r>
            <a:r>
              <a:rPr lang="en-US" sz="2800" dirty="0" smtClean="0">
                <a:solidFill>
                  <a:srgbClr val="9900FF"/>
                </a:solidFill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</a:rPr>
              <a:t>gimnasta</a:t>
            </a:r>
            <a:r>
              <a:rPr lang="en-US" sz="2800" dirty="0" smtClean="0">
                <a:solidFill>
                  <a:srgbClr val="9900FF"/>
                </a:solidFill>
              </a:rPr>
              <a:t> </a:t>
            </a:r>
            <a:r>
              <a:rPr lang="en-US" sz="2800" dirty="0" err="1" smtClean="0">
                <a:solidFill>
                  <a:srgbClr val="9900FF"/>
                </a:solidFill>
              </a:rPr>
              <a:t>olimpica</a:t>
            </a:r>
            <a:endParaRPr lang="en-US" sz="2800" dirty="0">
              <a:solidFill>
                <a:srgbClr val="9900FF"/>
              </a:solidFill>
            </a:endParaRPr>
          </a:p>
        </p:txBody>
      </p:sp>
      <p:pic>
        <p:nvPicPr>
          <p:cNvPr id="1041" name="Picture 17" descr="C:\Users\co4\AppData\Local\Microsoft\Windows\Temporary Internet Files\Content.IE5\VBUHVVL8\mckayla-maroney-1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057400"/>
            <a:ext cx="2976451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co4\AppData\Local\Microsoft\Windows\Temporary Internet Files\Content.IE5\37QK9639\womens_gymnastics_olympics_iihih_2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4600"/>
            <a:ext cx="3657600" cy="2459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1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534468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lunes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gimnasia</a:t>
            </a:r>
            <a:r>
              <a:rPr lang="en-US" dirty="0" smtClean="0"/>
              <a:t>.  Me </a:t>
            </a:r>
            <a:r>
              <a:rPr lang="en-US" dirty="0" err="1" smtClean="0"/>
              <a:t>gusta</a:t>
            </a:r>
            <a:r>
              <a:rPr lang="en-US" dirty="0" smtClean="0"/>
              <a:t> la </a:t>
            </a:r>
            <a:r>
              <a:rPr lang="en-US" dirty="0" err="1" smtClean="0"/>
              <a:t>gimnasia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2" name="Picture 4" descr="C:\Users\co4\AppData\Local\Microsoft\Windows\Temporary Internet Files\Content.IE5\MI1X369C\MP900427584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57600"/>
            <a:ext cx="4419600" cy="294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4\AppData\Local\Microsoft\Windows\Temporary Internet Files\Content.IE5\AJXV81H1\MM900286723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1" y="4114800"/>
            <a:ext cx="3127104" cy="2306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o4\AppData\Local\Microsoft\Windows\Temporary Internet Files\Content.IE5\S36Q2Y66\MC90037029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4429"/>
            <a:ext cx="1828800" cy="18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25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2004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lunes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</a:t>
            </a:r>
            <a:r>
              <a:rPr lang="en-US" dirty="0" err="1" smtClean="0"/>
              <a:t>espanól</a:t>
            </a:r>
            <a:r>
              <a:rPr lang="en-US" dirty="0" smtClean="0"/>
              <a:t>.  Me </a:t>
            </a:r>
            <a:r>
              <a:rPr lang="en-US" dirty="0" err="1" smtClean="0"/>
              <a:t>gusta</a:t>
            </a:r>
            <a:r>
              <a:rPr lang="en-US" dirty="0" smtClean="0"/>
              <a:t> la </a:t>
            </a:r>
            <a:r>
              <a:rPr lang="en-US" dirty="0" err="1" smtClean="0"/>
              <a:t>espanÓl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051" name="Picture 3" descr="C:\Users\co4\AppData\Local\Microsoft\Windows\Temporary Internet Files\Content.IE5\IC10GQVN\MC900104836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91242"/>
            <a:ext cx="2133600" cy="122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4\AppData\Local\Microsoft\Windows\Temporary Internet Files\Content.IE5\FMLZ1W71\MM900283108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382" y="3810000"/>
            <a:ext cx="1828800" cy="201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co4\AppData\Local\Microsoft\Windows\Temporary Internet Files\Content.IE5\28XSO23L\MM900178283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9906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26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co4\AppData\Local\Microsoft\Windows\Temporary Internet Files\Content.IE5\SKK9ROKO\MP9003415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3854"/>
            <a:ext cx="9915063" cy="7072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3886200"/>
            <a:ext cx="8153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3366FF"/>
                </a:solidFill>
              </a:rPr>
              <a:t>El </a:t>
            </a:r>
            <a:r>
              <a:rPr lang="en-US" sz="4400" dirty="0" err="1" smtClean="0">
                <a:solidFill>
                  <a:srgbClr val="3366FF"/>
                </a:solidFill>
              </a:rPr>
              <a:t>miércoles</a:t>
            </a:r>
            <a:r>
              <a:rPr lang="en-US" sz="4400" dirty="0" smtClean="0">
                <a:solidFill>
                  <a:srgbClr val="3366FF"/>
                </a:solidFill>
              </a:rPr>
              <a:t> </a:t>
            </a:r>
            <a:r>
              <a:rPr lang="en-US" sz="4400" dirty="0" err="1" smtClean="0">
                <a:solidFill>
                  <a:srgbClr val="3366FF"/>
                </a:solidFill>
              </a:rPr>
              <a:t>tengo</a:t>
            </a:r>
            <a:r>
              <a:rPr lang="en-US" sz="4400" dirty="0" smtClean="0">
                <a:solidFill>
                  <a:srgbClr val="3366FF"/>
                </a:solidFill>
              </a:rPr>
              <a:t> la </a:t>
            </a:r>
            <a:r>
              <a:rPr lang="en-US" sz="4400" dirty="0" err="1" smtClean="0">
                <a:solidFill>
                  <a:srgbClr val="3366FF"/>
                </a:solidFill>
              </a:rPr>
              <a:t>clase</a:t>
            </a:r>
            <a:r>
              <a:rPr lang="en-US" sz="4400" dirty="0" smtClean="0">
                <a:solidFill>
                  <a:srgbClr val="3366FF"/>
                </a:solidFill>
              </a:rPr>
              <a:t> de arte.  Me </a:t>
            </a:r>
            <a:r>
              <a:rPr lang="en-US" sz="4400" dirty="0" err="1" smtClean="0">
                <a:solidFill>
                  <a:srgbClr val="3366FF"/>
                </a:solidFill>
              </a:rPr>
              <a:t>gusta</a:t>
            </a:r>
            <a:r>
              <a:rPr lang="en-US" sz="4400" dirty="0" smtClean="0">
                <a:solidFill>
                  <a:srgbClr val="3366FF"/>
                </a:solidFill>
              </a:rPr>
              <a:t> la arte</a:t>
            </a:r>
            <a:endParaRPr lang="en-US" sz="4400" dirty="0">
              <a:solidFill>
                <a:srgbClr val="3366FF"/>
              </a:solidFill>
            </a:endParaRPr>
          </a:p>
        </p:txBody>
      </p:sp>
      <p:pic>
        <p:nvPicPr>
          <p:cNvPr id="3075" name="Picture 3" descr="C:\Users\co4\AppData\Local\Microsoft\Windows\Temporary Internet Files\Content.IE5\C850BZFW\MM900283025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-152400"/>
            <a:ext cx="3838575" cy="383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co4\AppData\Local\Microsoft\Windows\Temporary Internet Files\Content.IE5\TY0MITZF\MM900395724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2809875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co4\AppData\Local\Microsoft\Windows\Temporary Internet Files\Content.IE5\IC10GQVN\MP900309017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4953000"/>
            <a:ext cx="2420112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62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co4\AppData\Local\Microsoft\Windows\Temporary Internet Files\Content.IE5\BQXF367N\MP90044866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8674" y="1828800"/>
            <a:ext cx="4953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 El </a:t>
            </a:r>
            <a:r>
              <a:rPr lang="en-US" sz="4400" dirty="0" err="1" smtClean="0">
                <a:solidFill>
                  <a:srgbClr val="FF0000"/>
                </a:solidFill>
              </a:rPr>
              <a:t>jueves</a:t>
            </a:r>
            <a:r>
              <a:rPr lang="en-US" sz="4400" dirty="0" smtClean="0">
                <a:solidFill>
                  <a:srgbClr val="FF0000"/>
                </a:solidFill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</a:rPr>
              <a:t>tengo</a:t>
            </a:r>
            <a:r>
              <a:rPr lang="en-US" sz="4400" dirty="0" smtClean="0">
                <a:solidFill>
                  <a:srgbClr val="FF0000"/>
                </a:solidFill>
              </a:rPr>
              <a:t> la </a:t>
            </a:r>
            <a:r>
              <a:rPr lang="en-US" sz="4400" dirty="0" err="1" smtClean="0">
                <a:solidFill>
                  <a:srgbClr val="FF0000"/>
                </a:solidFill>
              </a:rPr>
              <a:t>clase</a:t>
            </a:r>
            <a:r>
              <a:rPr lang="en-US" sz="4400" dirty="0" smtClean="0">
                <a:solidFill>
                  <a:srgbClr val="FF0000"/>
                </a:solidFill>
              </a:rPr>
              <a:t> de </a:t>
            </a:r>
            <a:r>
              <a:rPr lang="en-US" sz="4400" dirty="0" err="1" smtClean="0">
                <a:solidFill>
                  <a:srgbClr val="FF0000"/>
                </a:solidFill>
              </a:rPr>
              <a:t>orquesta</a:t>
            </a:r>
            <a:r>
              <a:rPr lang="en-US" sz="4400" dirty="0" smtClean="0">
                <a:solidFill>
                  <a:srgbClr val="FF0000"/>
                </a:solidFill>
              </a:rPr>
              <a:t>.  Me </a:t>
            </a:r>
            <a:r>
              <a:rPr lang="en-US" sz="4400" dirty="0" err="1" smtClean="0">
                <a:solidFill>
                  <a:srgbClr val="FF0000"/>
                </a:solidFill>
              </a:rPr>
              <a:t>gusta</a:t>
            </a:r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la </a:t>
            </a:r>
            <a:r>
              <a:rPr lang="en-US" sz="4400" dirty="0" err="1" smtClean="0">
                <a:solidFill>
                  <a:srgbClr val="FF0000"/>
                </a:solidFill>
              </a:rPr>
              <a:t>orquesta</a:t>
            </a:r>
            <a:r>
              <a:rPr lang="en-US" sz="4400" dirty="0" smtClean="0">
                <a:solidFill>
                  <a:srgbClr val="FF0000"/>
                </a:solidFill>
              </a:rPr>
              <a:t>.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co4\AppData\Local\Microsoft\Windows\Temporary Internet Files\Content.IE5\UY0CX3W1\MM900162970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57200"/>
            <a:ext cx="2362200" cy="150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co4\AppData\Local\Microsoft\Windows\Temporary Internet Files\Content.IE5\8QIUWE15\MC90008889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8" y="4876800"/>
            <a:ext cx="1827886" cy="1755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co4\AppData\Local\Microsoft\Windows\Temporary Internet Files\Content.IE5\LTVJW9NI\MC90008914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733800"/>
            <a:ext cx="2720797" cy="272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co4\AppData\Local\Microsoft\Windows\Temporary Internet Files\Content.IE5\NRQWWPJ2\MC900088898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8" y="153135"/>
            <a:ext cx="2227597" cy="211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8716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74320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El </a:t>
            </a:r>
            <a:r>
              <a:rPr lang="en-US" dirty="0" err="1" smtClean="0"/>
              <a:t>viernes</a:t>
            </a:r>
            <a:r>
              <a:rPr lang="en-US" dirty="0" smtClean="0"/>
              <a:t> </a:t>
            </a:r>
            <a:r>
              <a:rPr lang="en-US" dirty="0" err="1" smtClean="0"/>
              <a:t>tengo</a:t>
            </a:r>
            <a:r>
              <a:rPr lang="en-US" dirty="0" smtClean="0"/>
              <a:t> la </a:t>
            </a:r>
            <a:r>
              <a:rPr lang="en-US" dirty="0" err="1" smtClean="0"/>
              <a:t>clase</a:t>
            </a:r>
            <a:r>
              <a:rPr lang="en-US" dirty="0" smtClean="0"/>
              <a:t> de gymnasia.  Me </a:t>
            </a:r>
            <a:r>
              <a:rPr lang="en-US" dirty="0" err="1" smtClean="0"/>
              <a:t>gusta</a:t>
            </a:r>
            <a:r>
              <a:rPr lang="en-US" dirty="0" smtClean="0"/>
              <a:t> la </a:t>
            </a:r>
            <a:r>
              <a:rPr lang="en-US" dirty="0" err="1" smtClean="0"/>
              <a:t>gimnasia</a:t>
            </a:r>
            <a:endParaRPr lang="en-US" dirty="0"/>
          </a:p>
        </p:txBody>
      </p:sp>
      <p:pic>
        <p:nvPicPr>
          <p:cNvPr id="2050" name="Picture 2" descr="C:\Users\co4\AppData\Local\Microsoft\Windows\Temporary Internet Files\Content.IE5\BQXF367N\MC90006029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038600"/>
            <a:ext cx="1815084" cy="1592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co4\AppData\Local\Microsoft\Windows\Temporary Internet Files\Content.IE5\UY0CX3W1\MC90002989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543323"/>
            <a:ext cx="1158850" cy="208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co4\AppData\Local\Microsoft\Windows\Temporary Internet Files\Content.IE5\8QIUWE15\MC90006032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575874"/>
            <a:ext cx="2514600" cy="17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30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95600" y="2590800"/>
            <a:ext cx="32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FF0066"/>
                </a:solidFill>
              </a:rPr>
              <a:t>Me </a:t>
            </a:r>
            <a:r>
              <a:rPr lang="en-US" sz="5400" dirty="0" err="1" smtClean="0">
                <a:solidFill>
                  <a:srgbClr val="FF0066"/>
                </a:solidFill>
              </a:rPr>
              <a:t>gusta</a:t>
            </a:r>
            <a:endParaRPr lang="en-US" sz="5400" dirty="0">
              <a:solidFill>
                <a:srgbClr val="FF006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0" y="4572000"/>
            <a:ext cx="1204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 </a:t>
            </a:r>
            <a:r>
              <a:rPr lang="en-US" dirty="0" err="1" smtClean="0">
                <a:solidFill>
                  <a:srgbClr val="FF0000"/>
                </a:solidFill>
              </a:rPr>
              <a:t>Navidad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co4\AppData\Local\Microsoft\Windows\Temporary Internet Files\Content.IE5\G4ECPQ71\MM900336507[1]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1" y="3458057"/>
            <a:ext cx="1656634" cy="22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76400" y="4267200"/>
            <a:ext cx="1225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99CC"/>
                </a:solidFill>
              </a:rPr>
              <a:t>El </a:t>
            </a:r>
            <a:r>
              <a:rPr lang="en-US" dirty="0" err="1" smtClean="0">
                <a:solidFill>
                  <a:srgbClr val="0099CC"/>
                </a:solidFill>
              </a:rPr>
              <a:t>gimnasia</a:t>
            </a:r>
            <a:endParaRPr lang="en-US" dirty="0">
              <a:solidFill>
                <a:srgbClr val="0099CC"/>
              </a:solidFill>
            </a:endParaRPr>
          </a:p>
        </p:txBody>
      </p:sp>
      <p:pic>
        <p:nvPicPr>
          <p:cNvPr id="1030" name="Picture 6" descr="C:\Users\co4\AppData\Local\Microsoft\Windows\Temporary Internet Files\Content.IE5\37QK9639\MC90029864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722589"/>
            <a:ext cx="1699870" cy="182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56160" y="1847837"/>
            <a:ext cx="922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9900FF"/>
                </a:solidFill>
              </a:rPr>
              <a:t>El </a:t>
            </a:r>
            <a:r>
              <a:rPr lang="en-US" dirty="0" err="1" smtClean="0">
                <a:solidFill>
                  <a:srgbClr val="9900FF"/>
                </a:solidFill>
              </a:rPr>
              <a:t>dulce</a:t>
            </a:r>
            <a:endParaRPr lang="en-US" dirty="0">
              <a:solidFill>
                <a:srgbClr val="9900FF"/>
              </a:solidFill>
            </a:endParaRPr>
          </a:p>
        </p:txBody>
      </p:sp>
      <p:pic>
        <p:nvPicPr>
          <p:cNvPr id="1031" name="Picture 7" descr="C:\Users\co4\AppData\Local\Microsoft\Windows\Temporary Internet Files\Content.IE5\G4ECPQ71\MM900356783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923858"/>
            <a:ext cx="1523999" cy="15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73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o4\AppData\Local\Microsoft\Windows\Temporary Internet Files\Content.IE5\VNDXK1C3\MP90031407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242" y="-13855"/>
            <a:ext cx="937624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5638800"/>
            <a:ext cx="298831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0033CC"/>
                </a:solidFill>
              </a:rPr>
              <a:t>No me </a:t>
            </a:r>
            <a:r>
              <a:rPr lang="en-US" sz="4400" dirty="0" err="1" smtClean="0">
                <a:solidFill>
                  <a:srgbClr val="0033CC"/>
                </a:solidFill>
              </a:rPr>
              <a:t>gusta</a:t>
            </a:r>
            <a:endParaRPr lang="en-US" sz="4400" dirty="0">
              <a:solidFill>
                <a:srgbClr val="0033CC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8717969">
            <a:off x="1198795" y="4464300"/>
            <a:ext cx="25908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35213" y="3669268"/>
            <a:ext cx="13660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33CC33"/>
                </a:solidFill>
              </a:rPr>
              <a:t>La </a:t>
            </a:r>
            <a:r>
              <a:rPr lang="en-US" sz="2800" dirty="0" err="1" smtClean="0">
                <a:solidFill>
                  <a:srgbClr val="33CC33"/>
                </a:solidFill>
              </a:rPr>
              <a:t>araña</a:t>
            </a:r>
            <a:endParaRPr lang="en-US" sz="2800" dirty="0">
              <a:solidFill>
                <a:srgbClr val="33CC33"/>
              </a:solidFill>
            </a:endParaRPr>
          </a:p>
        </p:txBody>
      </p:sp>
      <p:pic>
        <p:nvPicPr>
          <p:cNvPr id="1028" name="Picture 4" descr="C:\Users\co4\AppData\Local\Microsoft\Windows\Temporary Internet Files\Content.IE5\Y4FRL53J\MC900112836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74472"/>
            <a:ext cx="2278718" cy="1636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62600" y="5831833"/>
            <a:ext cx="350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66FFFF"/>
                </a:solidFill>
              </a:rPr>
              <a:t>No me </a:t>
            </a:r>
            <a:r>
              <a:rPr lang="en-US" sz="3200" dirty="0" err="1" smtClean="0">
                <a:solidFill>
                  <a:srgbClr val="66FFFF"/>
                </a:solidFill>
              </a:rPr>
              <a:t>gusta</a:t>
            </a:r>
            <a:r>
              <a:rPr lang="en-US" sz="3200" dirty="0" smtClean="0">
                <a:solidFill>
                  <a:srgbClr val="66FFFF"/>
                </a:solidFill>
              </a:rPr>
              <a:t> la </a:t>
            </a:r>
            <a:r>
              <a:rPr lang="en-US" sz="3200" dirty="0" err="1" smtClean="0">
                <a:solidFill>
                  <a:srgbClr val="66FFFF"/>
                </a:solidFill>
              </a:rPr>
              <a:t>cebolla</a:t>
            </a:r>
            <a:endParaRPr lang="en-US" sz="3200" dirty="0">
              <a:solidFill>
                <a:srgbClr val="66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37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2895600"/>
            <a:ext cx="4572000" cy="30480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rgbClr val="00CCFF"/>
                </a:solidFill>
              </a:rPr>
              <a:t>MI </a:t>
            </a:r>
            <a:r>
              <a:rPr lang="en-US" sz="1800" dirty="0" err="1" smtClean="0">
                <a:solidFill>
                  <a:srgbClr val="00CCFF"/>
                </a:solidFill>
              </a:rPr>
              <a:t>MAMá</a:t>
            </a:r>
            <a:r>
              <a:rPr lang="en-US" sz="1800" dirty="0" smtClean="0">
                <a:solidFill>
                  <a:srgbClr val="00CCFF"/>
                </a:solidFill>
              </a:rPr>
              <a:t> ES DE GRAND RAPIDS</a:t>
            </a:r>
            <a:br>
              <a:rPr lang="en-US" sz="1800" dirty="0" smtClean="0">
                <a:solidFill>
                  <a:srgbClr val="00CCFF"/>
                </a:solidFill>
              </a:rPr>
            </a:br>
            <a:r>
              <a:rPr lang="en-US" sz="1800" dirty="0" smtClean="0">
                <a:solidFill>
                  <a:srgbClr val="00CCFF"/>
                </a:solidFill>
              </a:rPr>
              <a:t/>
            </a:r>
            <a:br>
              <a:rPr lang="en-US" sz="1800" dirty="0" smtClean="0">
                <a:solidFill>
                  <a:srgbClr val="00CCFF"/>
                </a:solidFill>
              </a:rPr>
            </a:br>
            <a:r>
              <a:rPr lang="en-US" sz="1800" dirty="0" smtClean="0">
                <a:solidFill>
                  <a:srgbClr val="00CCFF"/>
                </a:solidFill>
              </a:rPr>
              <a:t>Ella </a:t>
            </a:r>
            <a:r>
              <a:rPr lang="en-US" sz="1800" dirty="0" err="1" smtClean="0">
                <a:solidFill>
                  <a:srgbClr val="00CCFF"/>
                </a:solidFill>
              </a:rPr>
              <a:t>es</a:t>
            </a:r>
            <a:r>
              <a:rPr lang="en-US" sz="1800" dirty="0" smtClean="0">
                <a:solidFill>
                  <a:srgbClr val="00CCFF"/>
                </a:solidFill>
              </a:rPr>
              <a:t> </a:t>
            </a:r>
            <a:r>
              <a:rPr lang="en-US" sz="1800" dirty="0" err="1" smtClean="0">
                <a:solidFill>
                  <a:srgbClr val="00CCFF"/>
                </a:solidFill>
              </a:rPr>
              <a:t>rubia</a:t>
            </a:r>
            <a:r>
              <a:rPr lang="en-US" sz="1800" dirty="0" smtClean="0">
                <a:solidFill>
                  <a:srgbClr val="00CCFF"/>
                </a:solidFill>
              </a:rPr>
              <a:t> </a:t>
            </a:r>
            <a:r>
              <a:rPr lang="en-US" sz="1800" dirty="0" err="1" smtClean="0">
                <a:solidFill>
                  <a:srgbClr val="00CCFF"/>
                </a:solidFill>
              </a:rPr>
              <a:t>sucia</a:t>
            </a:r>
            <a:r>
              <a:rPr lang="en-US" sz="1800" dirty="0" smtClean="0">
                <a:solidFill>
                  <a:srgbClr val="00CCFF"/>
                </a:solidFill>
              </a:rPr>
              <a:t/>
            </a:r>
            <a:br>
              <a:rPr lang="en-US" sz="1800" dirty="0" smtClean="0">
                <a:solidFill>
                  <a:srgbClr val="00CCFF"/>
                </a:solidFill>
              </a:rPr>
            </a:br>
            <a:r>
              <a:rPr lang="en-US" sz="1800" dirty="0" smtClean="0">
                <a:solidFill>
                  <a:srgbClr val="00CCFF"/>
                </a:solidFill>
              </a:rPr>
              <a:t/>
            </a:r>
            <a:br>
              <a:rPr lang="en-US" sz="1800" dirty="0" smtClean="0">
                <a:solidFill>
                  <a:srgbClr val="00CCFF"/>
                </a:solidFill>
              </a:rPr>
            </a:br>
            <a:r>
              <a:rPr lang="en-US" sz="1800" dirty="0" err="1" smtClean="0">
                <a:solidFill>
                  <a:srgbClr val="00CCFF"/>
                </a:solidFill>
              </a:rPr>
              <a:t>tiene</a:t>
            </a:r>
            <a:r>
              <a:rPr lang="en-US" sz="1800" dirty="0" smtClean="0">
                <a:solidFill>
                  <a:srgbClr val="00CCFF"/>
                </a:solidFill>
              </a:rPr>
              <a:t> 38 </a:t>
            </a:r>
            <a:r>
              <a:rPr lang="en-US" sz="1800" dirty="0" err="1" smtClean="0">
                <a:solidFill>
                  <a:srgbClr val="00CCFF"/>
                </a:solidFill>
              </a:rPr>
              <a:t>años</a:t>
            </a:r>
            <a:endParaRPr lang="en-US" sz="1800" dirty="0">
              <a:solidFill>
                <a:srgbClr val="00CCFF"/>
              </a:solidFill>
            </a:endParaRPr>
          </a:p>
        </p:txBody>
      </p:sp>
      <p:pic>
        <p:nvPicPr>
          <p:cNvPr id="1041" name="Picture 17" descr="C:\Users\co4\AppData\Local\Microsoft\Windows\Temporary Internet Files\Content.IE5\ZH02S5NQ\b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co4\AppData\Local\Microsoft\Windows\Temporary Internet Files\Content.IE5\37QK9639\b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co4\AppData\Local\Microsoft\Windows\Temporary Internet Files\Content.IE5\37QK9639\b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o4\AppData\Local\Microsoft\Windows\Temporary Internet Files\Content.IE5\3HO0VBPZ\Michigan_flag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5651"/>
            <a:ext cx="4583070" cy="3057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co4\AppData\Local\Microsoft\Windows\Temporary Internet Files\Content.IE5\V9CK36LY\b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co4\AppData\Local\Microsoft\Windows\Temporary Internet Files\Content.IE5\V9CK36LY\b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co4\AppData\Local\Microsoft\Windows\Temporary Internet Files\Content.IE5\V9CK36LY\b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co4\AppData\Local\Microsoft\Windows\Temporary Internet Files\Content.IE5\V9CK36LY\b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7" descr="C:\Users\co4\AppData\Local\Microsoft\Windows\Temporary Internet Files\Content.IE5\B9U8JO8Y\b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co4\AppData\Local\Microsoft\Windows\Temporary Internet Files\Content.IE5\V9CK36LY\bi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7" y="3424237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087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  hola! Me llamo Grace tengo 9 aÑos mi cuMpleAñOS ES EL 14 DE ENERO SOY DE AMéRICA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El lunes tengo la clase de gimnasia.  Me gusta la gimnasia.&amp;quot;&quot;/&gt;&lt;property id=&quot;20307&quot; value=&quot;257&quot;/&gt;&lt;/object&gt;&lt;object type=&quot;3&quot; unique_id=&quot;10005&quot;&gt;&lt;property id=&quot;20148&quot; value=&quot;5&quot;/&gt;&lt;property id=&quot;20300&quot; value=&quot;Slide 3 - &amp;quot;El lunes tengo la clase de espanól.  Me gusta la espanÓl.&amp;quot;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61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 - &amp;quot;El viernes tengo la clase de gymnasia.  Me gusta la gimnasia&amp;quot;&quot;/&gt;&lt;property id=&quot;20307&quot; value=&quot;264&quot;/&gt;&lt;/object&gt;&lt;object type=&quot;3&quot; unique_id=&quot;10017&quot;&gt;&lt;property id=&quot;20148&quot; value=&quot;5&quot;/&gt;&lt;property id=&quot;20300&quot; value=&quot;Slide 7&quot;/&gt;&lt;property id=&quot;20307&quot; value=&quot;265&quot;/&gt;&lt;/object&gt;&lt;object type=&quot;3&quot; unique_id=&quot;10018&quot;&gt;&lt;property id=&quot;20148&quot; value=&quot;5&quot;/&gt;&lt;property id=&quot;20300&quot; value=&quot;Slide 8&quot;/&gt;&lt;property id=&quot;20307&quot; value=&quot;266&quot;/&gt;&lt;/object&gt;&lt;object type=&quot;3&quot; unique_id=&quot;10019&quot;&gt;&lt;property id=&quot;20148&quot; value=&quot;5&quot;/&gt;&lt;property id=&quot;20300&quot; value=&quot;Slide 9 - &amp;quot;MI MAMá ES DE GRAND RAPIDS  Ella es rubia sucia  tiene 38 años&amp;quot;&quot;/&gt;&lt;property id=&quot;20307&quot; value=&quot;267&quot;/&gt;&lt;/object&gt;&lt;object type=&quot;3&quot; unique_id=&quot;10020&quot;&gt;&lt;property id=&quot;20148&quot; value=&quot;5&quot;/&gt;&lt;property id=&quot;20300&quot; value=&quot;Slide 10&quot;/&gt;&lt;property id=&quot;20307&quot; value=&quot;268&quot;/&gt;&lt;/object&gt;&lt;/object&gt;&lt;object type=&quot;8&quot; unique_id=&quot;1001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218</TotalTime>
  <Words>97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Couture</vt:lpstr>
      <vt:lpstr>  hola! Me llamo Grace tengo 9 aÑos mi cuMpleAñOS ES EL 14 DE ENERO SOY DE AMéRICA</vt:lpstr>
      <vt:lpstr>El lunes tengo la clase de gimnasia.  Me gusta la gimnasia.</vt:lpstr>
      <vt:lpstr>El lunes tengo la clase de espanól.  Me gusta la espanÓl.</vt:lpstr>
      <vt:lpstr>PowerPoint Presentation</vt:lpstr>
      <vt:lpstr>PowerPoint Presentation</vt:lpstr>
      <vt:lpstr>El viernes tengo la clase de gymnasia.  Me gusta la gimnasia</vt:lpstr>
      <vt:lpstr>PowerPoint Presentation</vt:lpstr>
      <vt:lpstr>PowerPoint Presentation</vt:lpstr>
      <vt:lpstr>MI MAMá ES DE GRAND RAPIDS  Ella es rubia sucia  tiene 38 años</vt:lpstr>
      <vt:lpstr>PowerPoint Presentation</vt:lpstr>
    </vt:vector>
  </TitlesOfParts>
  <Company>Bloomfield Hills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Co4</dc:creator>
  <cp:lastModifiedBy>Mondragon, Donna</cp:lastModifiedBy>
  <cp:revision>32</cp:revision>
  <dcterms:created xsi:type="dcterms:W3CDTF">2014-10-28T17:49:15Z</dcterms:created>
  <dcterms:modified xsi:type="dcterms:W3CDTF">2015-02-25T16:39:52Z</dcterms:modified>
</cp:coreProperties>
</file>