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A46D-86E3-4995-8F40-9E04F0DC8CAB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3F7172-F833-4661-9D8A-07A4332B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7172-F833-4661-9D8A-07A4332B4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19ACF0-E0D4-4987-AA8B-C2AA04FC4EC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54072D-9757-4BCB-BAA4-7E9560EA38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b="0" i="0" u="none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4495800"/>
            <a:ext cx="3733800" cy="20574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7295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llamo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Christian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Dorsch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Tengo 9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años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cumpleaños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5 de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julio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Soy de Michigan.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co4\AppData\Local\Microsoft\Windows\Temporary Internet Files\Content.IE5\VKOHX6IC\MC900104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7" y="990600"/>
            <a:ext cx="1817827" cy="10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2ZNARR94\MC9000188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73173"/>
            <a:ext cx="3270202" cy="15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o4\AppData\Local\Microsoft\Windows\Temporary Internet Files\Content.IE5\V9CK36LY\MP9003856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06" y="1295400"/>
            <a:ext cx="23602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o4\AppData\Local\Microsoft\Windows\Temporary Internet Files\Content.IE5\VKOHX6IC\MM90004106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67" y="49987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867400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lunes tengo la clase de arte. Me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arte.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co4\AppData\Local\Microsoft\Windows\Temporary Internet Files\Content.IE5\PVOFCEXW\MP9004011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72999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LM7HMCGG\MP9003415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4" y="2564642"/>
            <a:ext cx="2895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4\AppData\Local\Microsoft\Windows\Temporary Internet Files\Content.IE5\1KFGHHMG\MP90034152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16130"/>
            <a:ext cx="13045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09550"/>
            <a:ext cx="5181600" cy="3276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martes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tengo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clase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música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No me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musica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co4\AppData\Local\Microsoft\Windows\Temporary Internet Files\Content.IE5\LM7HMCGG\MP9004486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9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AALV22L9\MM90018833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514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TBPNXY0I\MM90028364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59" y="4343400"/>
            <a:ext cx="3143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34" y="1066800"/>
            <a:ext cx="396353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miércoles tengo la clase de gimnasia. Me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gimnasia.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co4\AppData\Local\Microsoft\Windows\Temporary Internet Files\Content.IE5\JWTQ9LMA\MM90030348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373241"/>
            <a:ext cx="2513461" cy="25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TBPNXY0I\MM9002867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528248" cy="18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89WYTA6I\MM90033644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819400" cy="20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13083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jueves tengo la clase de orquesta. Me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orquesta.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co4\AppData\Local\Microsoft\Windows\Temporary Internet Files\Content.IE5\P7U3R2F1\MM90033703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89560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4\AppData\Local\Microsoft\Windows\Temporary Internet Files\Content.IE5\Y1S10VC7\MP9003827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74268"/>
            <a:ext cx="307302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K4SHO2NE\MP9003853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779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8677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viernes tengo la clase de ciencia. Me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ciencia.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co4\AppData\Local\Microsoft\Windows\Temporary Internet Files\Content.IE5\7PPCTG7W\MP9003372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K4SHO2NE\MC9004417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5643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Y1S10VC7\MM90028369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8" y="2895600"/>
            <a:ext cx="281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0" y="406836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pizza.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béisbol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videojuego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Neue"/>
              </a:rPr>
              <a:t>  </a:t>
            </a:r>
          </a:p>
        </p:txBody>
      </p:sp>
      <p:pic>
        <p:nvPicPr>
          <p:cNvPr id="1026" name="Picture 2" descr="C:\Users\co4\AppData\Local\Microsoft\Windows\Temporary Internet Files\Content.IE5\6C9QELZ8\MP9004064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4326"/>
            <a:ext cx="271239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WM9O52FB\MP9004305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352800" cy="22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GEECMG7X\MC90043478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" y="1600200"/>
            <a:ext cx="30494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16" y="157632"/>
            <a:ext cx="4900684" cy="23081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me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fútbol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me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me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barbies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co4\AppData\Local\Microsoft\Windows\Temporary Internet Files\Content.IE5\6C9QELZ8\MP9004049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819400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4\AppData\Local\Microsoft\Windows\Temporary Internet Files\Content.IE5\GEECMG7X\MC90044177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66" y="3505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WM9O52FB\MC9001002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564394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024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mama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América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rubia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profesora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Tiene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41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4008" indent="0"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co4\AppData\Local\Microsoft\Windows\Temporary Internet Files\Content.IE5\H1YBQCO6\animated_teacher_2_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8575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4\AppData\Local\Microsoft\Windows\Temporary Internet Files\Content.IE5\L8ENU45O\coole-frisuren-blond-elega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826328" cy="37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o4\AppData\Local\Microsoft\Windows\Temporary Internet Files\Content.IE5\PL2V9305\9596764213_169b198d55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4978400" cy="3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                      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l lunes tengo la clase de arte. Me gusta el arte.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El martes tengo la clase de música. No me gusta la musica. &amp;quot;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604&quot;&gt;&lt;property id=&quot;20148&quot; value=&quot;5&quot;/&gt;&lt;property id=&quot;20300&quot; value=&quot;Slide 9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164</TotalTime>
  <Words>138</Words>
  <Application>Microsoft Office PowerPoint</Application>
  <PresentationFormat>On-screen Show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                          </vt:lpstr>
      <vt:lpstr>El lunes tengo la clase de arte. Me gusta el arte.</vt:lpstr>
      <vt:lpstr>El martes tengo la clase de música. No me gusta la musica.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Bloomfield Hills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Calder MacKillop</dc:creator>
  <cp:lastModifiedBy>Mondragon, Donna</cp:lastModifiedBy>
  <cp:revision>25</cp:revision>
  <cp:lastPrinted>2015-02-23T14:10:45Z</cp:lastPrinted>
  <dcterms:created xsi:type="dcterms:W3CDTF">2014-10-22T17:50:42Z</dcterms:created>
  <dcterms:modified xsi:type="dcterms:W3CDTF">2015-02-25T16:36:04Z</dcterms:modified>
</cp:coreProperties>
</file>